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256" r:id="rId2"/>
    <p:sldId id="257" r:id="rId3"/>
    <p:sldId id="258" r:id="rId4"/>
  </p:sldIdLst>
  <p:sldSz cx="10080625" cy="7559675" type="screen4x3"/>
  <p:notesSz cx="7559675" cy="10691813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3" d="100"/>
          <a:sy n="103" d="100"/>
        </p:scale>
        <p:origin x="-1440" y="78"/>
      </p:cViewPr>
      <p:guideLst>
        <p:guide orient="horz" pos="2381"/>
        <p:guide pos="317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3" name="Segnaposto data 2"/>
          <p:cNvSpPr txBox="1">
            <a:spLocks noGrp="1"/>
          </p:cNvSpPr>
          <p:nvPr>
            <p:ph type="dt" sz="quarter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4" name="Segnaposto piè di pagina 3"/>
          <p:cNvSpPr txBox="1">
            <a:spLocks noGrp="1"/>
          </p:cNvSpPr>
          <p:nvPr>
            <p:ph type="ftr" sz="quarter" idx="2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  <p:sp>
        <p:nvSpPr>
          <p:cNvPr id="5" name="Segnaposto numero diapositiva 4"/>
          <p:cNvSpPr txBox="1">
            <a:spLocks noGrp="1"/>
          </p:cNvSpPr>
          <p:nvPr>
            <p:ph type="sldNum" sz="quarter" idx="3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fld id="{D054EDF2-5F99-49F5-9EC2-670F9786D239}" type="slidenum">
              <a:t>‹N›</a:t>
            </a:fld>
            <a:endParaRPr lang="de-DE" sz="1400" b="0" i="0" u="none" strike="noStrike" kern="1200">
              <a:ln>
                <a:noFill/>
              </a:ln>
              <a:latin typeface="Arial" pitchFamily="18"/>
              <a:ea typeface="Andale Sans UI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96772764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20"/>
            <a:ext cx="5345280" cy="4008959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3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x-none"/>
          </a:p>
        </p:txBody>
      </p:sp>
      <p:sp>
        <p:nvSpPr>
          <p:cNvPr id="4" name="Segnaposto intestazione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egnaposto data 4"/>
          <p:cNvSpPr txBox="1">
            <a:spLocks noGrp="1"/>
          </p:cNvSpPr>
          <p:nvPr>
            <p:ph type="dt" idx="1"/>
          </p:nvPr>
        </p:nvSpPr>
        <p:spPr>
          <a:xfrm>
            <a:off x="4278960" y="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egnaposto piè di pagina 5"/>
          <p:cNvSpPr txBox="1">
            <a:spLocks noGrp="1"/>
          </p:cNvSpPr>
          <p:nvPr>
            <p:ph type="ftr" sz="quarter" idx="4"/>
          </p:nvPr>
        </p:nvSpPr>
        <p:spPr>
          <a:xfrm>
            <a:off x="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7" name="Segnaposto numero diapositiva 6"/>
          <p:cNvSpPr txBox="1">
            <a:spLocks noGrp="1"/>
          </p:cNvSpPr>
          <p:nvPr>
            <p:ph type="sldNum" sz="quarter" idx="5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F82763D8-8B7A-42EE-B79B-97CA2B2C18DD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9214375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6000" marR="0" indent="-216000" rtl="0" hangingPunct="0">
      <a:tabLst/>
      <a:defRPr lang="x-none" sz="2000" b="0" i="0" u="none" strike="noStrike" kern="1200">
        <a:ln>
          <a:noFill/>
        </a:ln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Segnaposto note 2"/>
          <p:cNvSpPr txBox="1">
            <a:spLocks noGrp="1"/>
          </p:cNvSpPr>
          <p:nvPr>
            <p:ph type="body" sz="quarter" idx="1"/>
          </p:nvPr>
        </p:nvSpPr>
        <p:spPr/>
        <p:txBody>
          <a:bodyPr/>
          <a:lstStyle/>
          <a:p>
            <a:endParaRPr 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55650" y="2347913"/>
            <a:ext cx="8569325" cy="1620837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12888" y="4283075"/>
            <a:ext cx="7056437" cy="193198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3074461-65A8-4992-A652-C0C4413DA493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273045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810CE1A-8D1E-4FE8-9DFE-30732E7A2820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10979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308850" y="301625"/>
            <a:ext cx="2266950" cy="6456363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503238" y="301625"/>
            <a:ext cx="6653212" cy="6456363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9393FFC-60C3-49AF-A4AF-BB7D06E27D42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1847631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9634B5D-F4A4-4467-9DAB-925C31A9406F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4515839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96925" y="4857750"/>
            <a:ext cx="8567738" cy="15017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96925" y="3203575"/>
            <a:ext cx="8567738" cy="1654175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0F6D339-C44E-4060-B2E8-C60FB19C2FEE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8354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3238" y="1768475"/>
            <a:ext cx="4459287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4925" y="1768475"/>
            <a:ext cx="4460875" cy="49895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70771EA-2798-4519-BC1B-09C0E24D1A00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416906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3213"/>
            <a:ext cx="9072563" cy="1258887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504825" y="1692275"/>
            <a:ext cx="4452938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4825" y="2397125"/>
            <a:ext cx="4452938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121275" y="1692275"/>
            <a:ext cx="4456113" cy="7048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121275" y="2397125"/>
            <a:ext cx="4456113" cy="43561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3103C02-51E6-40FE-A791-9D2515DE8988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820506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34208F1-FEE0-4B05-83C7-61E41C4B05C2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084359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421E317-BFB5-42E0-8F5F-26C225B57DAE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855166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504825" y="301625"/>
            <a:ext cx="3316288" cy="127952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41763" y="301625"/>
            <a:ext cx="5635625" cy="6451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504825" y="1581150"/>
            <a:ext cx="3316288" cy="517207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9BE1FF4-E829-4C3C-89E1-A191BE122341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0901417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76438" y="5291138"/>
            <a:ext cx="6048375" cy="6254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76438" y="674688"/>
            <a:ext cx="6048375" cy="453707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76438" y="5916613"/>
            <a:ext cx="6048375" cy="887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x-none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DBAE24F-E32A-4B93-863B-22032F18C8E5}" type="slidenum">
              <a:t>‹N›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22351428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 txBox="1">
            <a:spLocks noGrp="1"/>
          </p:cNvSpPr>
          <p:nvPr>
            <p:ph type="title"/>
          </p:nvPr>
        </p:nvSpPr>
        <p:spPr>
          <a:xfrm>
            <a:off x="503999" y="301320"/>
            <a:ext cx="9071640" cy="1262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endParaRPr lang="x-none"/>
          </a:p>
        </p:txBody>
      </p:sp>
      <p:sp>
        <p:nvSpPr>
          <p:cNvPr id="3" name="Segnaposto testo 2"/>
          <p:cNvSpPr txBox="1">
            <a:spLocks noGrp="1"/>
          </p:cNvSpPr>
          <p:nvPr>
            <p:ph type="body" idx="1"/>
          </p:nvPr>
        </p:nvSpPr>
        <p:spPr>
          <a:xfrm>
            <a:off x="503999" y="1769040"/>
            <a:ext cx="9071640" cy="49892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x-none"/>
          </a:p>
        </p:txBody>
      </p:sp>
      <p:sp>
        <p:nvSpPr>
          <p:cNvPr id="4" name="Segnaposto data 3"/>
          <p:cNvSpPr txBox="1">
            <a:spLocks noGrp="1"/>
          </p:cNvSpPr>
          <p:nvPr>
            <p:ph type="dt" sz="half" idx="2"/>
          </p:nvPr>
        </p:nvSpPr>
        <p:spPr>
          <a:xfrm>
            <a:off x="503999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5" name="Segnaposto piè di pagina 4"/>
          <p:cNvSpPr txBox="1">
            <a:spLocks noGrp="1"/>
          </p:cNvSpPr>
          <p:nvPr>
            <p:ph type="ftr" sz="quarter" idx="3"/>
          </p:nvPr>
        </p:nvSpPr>
        <p:spPr>
          <a:xfrm>
            <a:off x="3447360" y="6887160"/>
            <a:ext cx="319500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ct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endParaRPr lang="x-none"/>
          </a:p>
        </p:txBody>
      </p:sp>
      <p:sp>
        <p:nvSpPr>
          <p:cNvPr id="6" name="Segnaposto numero diapositiva 5"/>
          <p:cNvSpPr txBox="1">
            <a:spLocks noGrp="1"/>
          </p:cNvSpPr>
          <p:nvPr>
            <p:ph type="sldNum" sz="quarter" idx="4"/>
          </p:nvPr>
        </p:nvSpPr>
        <p:spPr>
          <a:xfrm>
            <a:off x="7227360" y="6887160"/>
            <a:ext cx="2348280" cy="521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lvl="0" algn="r" rtl="0" hangingPunct="0">
              <a:buNone/>
              <a:tabLst/>
              <a:defRPr lang="x-none" sz="1400" kern="1200">
                <a:latin typeface="Times New Roman" pitchFamily="18"/>
                <a:ea typeface="Andale Sans UI" pitchFamily="2"/>
                <a:cs typeface="Tahoma" pitchFamily="2"/>
              </a:defRPr>
            </a:lvl1pPr>
          </a:lstStyle>
          <a:p>
            <a:pPr lvl="0"/>
            <a:fld id="{9A1B36DC-B369-47A2-97B0-E6731497E14A}" type="slidenum">
              <a:t>‹N›</a:t>
            </a:fld>
            <a:endParaRPr lang="x-non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xStyles>
    <p:titleStyle>
      <a:lvl1pPr algn="ctr" rtl="0" hangingPunct="0">
        <a:tabLst/>
        <a:defRPr lang="x-none" sz="4400" b="0" i="0" u="none" strike="noStrike" kern="1200">
          <a:ln>
            <a:noFill/>
          </a:ln>
          <a:latin typeface="Arial" pitchFamily="18"/>
          <a:cs typeface="Tahoma" pitchFamily="2"/>
        </a:defRPr>
      </a:lvl1pPr>
    </p:titleStyle>
    <p:bodyStyle>
      <a:lvl1pPr rtl="0" hangingPunct="0">
        <a:spcBef>
          <a:spcPts val="0"/>
        </a:spcBef>
        <a:spcAft>
          <a:spcPts val="1417"/>
        </a:spcAft>
        <a:tabLst/>
        <a:defRPr lang="x-none" sz="3200" b="0" i="0" u="none" strike="noStrike" kern="1200">
          <a:ln>
            <a:noFill/>
          </a:ln>
          <a:latin typeface="Arial" pitchFamily="18"/>
          <a:cs typeface="Tahoma" pitchFamily="2"/>
        </a:defRPr>
      </a:lvl1pPr>
    </p:bodyStyle>
    <p:otherStyle/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 txBox="1">
            <a:spLocks noGrp="1"/>
          </p:cNvSpPr>
          <p:nvPr>
            <p:ph type="title" idx="4294967295"/>
          </p:nvPr>
        </p:nvSpPr>
        <p:spPr/>
        <p:txBody>
          <a:bodyPr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r>
              <a:rPr lang="x-none">
                <a:latin typeface="Bahnschrift Condensed" pitchFamily="34"/>
              </a:rPr>
              <a:t>Le Barette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721800" y="1800000"/>
            <a:ext cx="8638200" cy="5447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1000">
    <p:wipe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ottotitolo 1"/>
          <p:cNvSpPr txBox="1">
            <a:spLocks noGrp="1"/>
          </p:cNvSpPr>
          <p:nvPr>
            <p:ph type="subTitle" idx="4294967295"/>
          </p:nvPr>
        </p:nvSpPr>
        <p:spPr>
          <a:xfrm>
            <a:off x="503999" y="301320"/>
            <a:ext cx="9071640" cy="6456600"/>
          </a:xfrm>
        </p:spPr>
        <p:txBody>
          <a:bodyPr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lvl="0" indent="0" algn="ctr">
              <a:buNone/>
            </a:pPr>
            <a:r>
              <a:rPr lang="x-none">
                <a:latin typeface="Bahnschrift Condensed" pitchFamily="34"/>
              </a:rPr>
              <a:t>Il clou delle manifestazioni pasquali messinesi è rappresentato dalla processione delle Barette per le vie del centro storico, un evento religioso che si rinnova da secoli ogni venerdì santo a testimonianza di una fede sempre viva e sentita dai fedeli.</a:t>
            </a:r>
          </a:p>
        </p:txBody>
      </p:sp>
    </p:spTree>
  </p:cSld>
  <p:clrMapOvr>
    <a:masterClrMapping/>
  </p:clrMapOvr>
  <p:transition spd="med" advTm="2000">
    <p:wipe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/>
          <p:cNvSpPr txBox="1">
            <a:spLocks noGrp="1"/>
          </p:cNvSpPr>
          <p:nvPr>
            <p:ph type="body" idx="4294967295"/>
          </p:nvPr>
        </p:nvSpPr>
        <p:spPr>
          <a:xfrm>
            <a:off x="5151960" y="1769040"/>
            <a:ext cx="4426560" cy="4989240"/>
          </a:xfrm>
        </p:spPr>
        <p:txBody>
          <a:bodyPr/>
          <a:lstStyle>
            <a:def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None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defPPr>
            <a:lvl1pPr marL="432000" lvl="0" indent="-324000">
              <a:spcBef>
                <a:spcPts val="0"/>
              </a:spcBef>
              <a:spcAft>
                <a:spcPts val="1417"/>
              </a:spcAft>
              <a:buSzPct val="45000"/>
              <a:buFont typeface="StarSymbol"/>
              <a:buChar char="●"/>
              <a:defRPr lang="x-none" sz="32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1pPr>
            <a:lvl2pPr marL="864000" lvl="1" indent="-324000">
              <a:spcBef>
                <a:spcPts val="0"/>
              </a:spcBef>
              <a:spcAft>
                <a:spcPts val="1134"/>
              </a:spcAft>
              <a:buSzPct val="45000"/>
              <a:buFont typeface="StarSymbol"/>
              <a:buChar char="●"/>
              <a:defRPr lang="x-none" sz="28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2pPr>
            <a:lvl3pPr marL="1295999" lvl="2" indent="-288000">
              <a:spcBef>
                <a:spcPts val="0"/>
              </a:spcBef>
              <a:spcAft>
                <a:spcPts val="850"/>
              </a:spcAft>
              <a:buSzPct val="75000"/>
              <a:buFont typeface="StarSymbol"/>
              <a:buChar char="–"/>
              <a:defRPr lang="x-none" sz="24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3pPr>
            <a:lvl4pPr marL="1728000" lvl="3" indent="-216000">
              <a:spcBef>
                <a:spcPts val="0"/>
              </a:spcBef>
              <a:spcAft>
                <a:spcPts val="567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4pPr>
            <a:lvl5pPr marL="2160000" lvl="4" indent="-216000">
              <a:spcBef>
                <a:spcPts val="0"/>
              </a:spcBef>
              <a:spcAft>
                <a:spcPts val="283"/>
              </a:spcAft>
              <a:buSzPct val="75000"/>
              <a:buFont typeface="StarSymbol"/>
              <a:buChar char="–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5pPr>
            <a:lvl6pPr marL="2592000" lvl="5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6pPr>
            <a:lvl7pPr marL="3024000" lvl="6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7pPr>
            <a:lvl8pPr marL="3456000" lvl="7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8pPr>
            <a:lvl9pPr marL="3887999" lvl="8" indent="-216000">
              <a:spcBef>
                <a:spcPts val="0"/>
              </a:spcBef>
              <a:spcAft>
                <a:spcPts val="283"/>
              </a:spcAft>
              <a:buSzPct val="45000"/>
              <a:buFont typeface="StarSymbol"/>
              <a:buChar char="●"/>
              <a:defRPr lang="x-none" sz="2000" b="0" i="0" u="none" strike="noStrike" kern="1200">
                <a:ln>
                  <a:noFill/>
                </a:ln>
                <a:latin typeface="Arial" pitchFamily="18"/>
                <a:ea typeface="Andale Sans UI" pitchFamily="2"/>
                <a:cs typeface="Tahoma" pitchFamily="2"/>
              </a:defRPr>
            </a:lvl9pPr>
          </a:lstStyle>
          <a:p>
            <a:pPr lvl="0"/>
            <a:r>
              <a:rPr lang="it-IT" sz="2800">
                <a:latin typeface="Bahnschrift Condensed" pitchFamily="34"/>
              </a:rPr>
              <a:t>La manifestazione cominciò a prender forma nel periodo della presenza spagnola in città (XV secolo) e prevedeva il portare in processione nella notte di Giovedì Santo il quadro dell’Addolorata, il simulacro della bara di Cristo ed una serie di piccole bare: per tale motivo la celebrazione prese il nome di “processione delle Barette o Varette”.</a:t>
            </a:r>
          </a:p>
        </p:txBody>
      </p:sp>
      <p:pic>
        <p:nvPicPr>
          <p:cNvPr id="3" name="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540000" y="4277160"/>
            <a:ext cx="4500000" cy="27428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0000" y="1080000"/>
            <a:ext cx="4485960" cy="3060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 advTm="3000">
    <p:wipe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105</Words>
  <Application>Microsoft Office PowerPoint</Application>
  <PresentationFormat>Presentazione su schermo (4:3)</PresentationFormat>
  <Paragraphs>3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Default</vt:lpstr>
      <vt:lpstr>Le Barette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 Barette</dc:title>
  <dc:creator>User</dc:creator>
  <cp:lastModifiedBy>User</cp:lastModifiedBy>
  <cp:revision>4</cp:revision>
  <dcterms:created xsi:type="dcterms:W3CDTF">2009-04-16T11:32:32Z</dcterms:created>
  <dcterms:modified xsi:type="dcterms:W3CDTF">2021-04-08T09:34:15Z</dcterms:modified>
</cp:coreProperties>
</file>